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5357850"/>
          </a:xfrm>
        </p:spPr>
        <p:txBody>
          <a:bodyPr>
            <a:normAutofit fontScale="90000"/>
          </a:bodyPr>
          <a:lstStyle/>
          <a:p>
            <a:pPr algn="ctr" fontAlgn="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Краткая презентация основной образовательной программы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/с комбинированного вида №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15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г. Горячий Ключ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2015-2016 учебный год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42910" y="1142984"/>
            <a:ext cx="771530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Характеристика взаимодействия педагогического коллектива с семьями детей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современных  условиях дошкольное образовательное учреждение является единственным общественным институтом, регулярно и неформально взаимодействующим с семьей,  то есть  имеющим возможность оказывать  на неё  определенное влияние.  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В основу совместной деятельности семьи и дошкольного учреждения заложены следующие принципы: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          единый подход к процессу воспитания ребёнка;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          открытость дошкольного учреждения для родителей;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          взаимное доверие  во взаимоотношениях педагогов и родителей;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          уважение и доброжелательность друг к другу;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          дифференцированный подход к каждой семье;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          равно ответственность родителей и педагогов.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сегодняшний день в ДОУ  осуществляется интеграция общественного и семейного воспитания дошкольников со следующими категориями родителей: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          с семьями воспитанников;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          с  будущими родителями.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928662" y="1785926"/>
            <a:ext cx="70009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      формирование психолого-педагогических знаний родителей;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      приобщение родителей к участию  в жизни ДОУ;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       оказание помощи семьям воспитанников в развитии, воспитании и обучении детей;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       изучение и пропаганда лучшего семейного опыта.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57224" y="1142984"/>
            <a:ext cx="7143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  взаимодействия  с родителями  включает: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родителей с содержанием работы  ДОУ, направленной на физическое, психическое и социальное  развитие ребенка;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составлении планов: спортивных и культурно-массовых мероприятий, работы родительского комитета;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целенаправленную работу, пропагандирующую общественное дошкольное воспитание в его разных формах;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928662" y="1285860"/>
            <a:ext cx="700092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цели и задачи.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Важнейшим условием обеспечения целостного развития личности ребенка является развитие конструктивного взаимодействия с семьей.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Ведущая цель -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социально-педагогических ситуаций, связанных с воспитанием ребенка); обеспечение права родителей на уважение и понимание, на участие в жизни детского сада.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Родителям и воспитателям необходимо преодолеть субординацию,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монологизм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отношениях друг с другом, отказаться от привычки критиковать друг друга, научиться видеть друг в друге не средство решения своих проблем, а полноправных партнеров, сотрудников.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57224" y="1071546"/>
            <a:ext cx="735811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задачи взаимодействия детского сада с семьей: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информирование друг друга об актуальных задачах воспитания и обучения детей и о возможностях детского сада и семьи в решении данных задач;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привлечение семей воспитанников к участию в совместных с педагогами мероприятиях, организуемых в районе (селе, области);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61909"/>
          <a:ext cx="8715436" cy="6518872"/>
        </p:xfrm>
        <a:graphic>
          <a:graphicData uri="http://schemas.openxmlformats.org/drawingml/2006/table">
            <a:tbl>
              <a:tblPr/>
              <a:tblGrid>
                <a:gridCol w="3571900"/>
                <a:gridCol w="5143536"/>
              </a:tblGrid>
              <a:tr h="279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родителей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жизни ДОУ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участия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проведении мониторинговых исследований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-Анкетирование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Социологический опрос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«Родительская почта»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создании условий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Участие в субботниках по благоустройству территории;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-помощь в создании предметно-развивающей среды;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-оказание помощи в ремонтных работах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управлении ДОУ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участие в работе совета родителей, педагогических советах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просветительской деятельности, направленной на  повышение педагогической культуры, расширение информационного поля родителей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-наглядная информация: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стенды,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папки-передвижки,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семейные и групповые фотоальбомы, фоторепортажи «Из жизни группы»,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«Мы благодарим»;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-памятки;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-консультации, семинары, семинары-практикумы, конференции;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распространение опыта семейного воспитания;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родительские собрания;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-обновление информации на сайте ДОУ.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воспитательно-образовательном процессе ДОУ, направленном на установление сотрудничества и партнерских отношений с целью вовлечения родителей в единое образовательное пространство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-Дни открытых дверей.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Дни здоровья.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Совместные праздники, развлечения.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Встречи с интересными людьми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-Участие в творческих выставках, смотрах-конкурсах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Мероприятия с родителями в рамках проектной деятельности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Жюри конкурсов, смотров-конкурсов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492" marR="10492" marT="10492" marB="1049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357430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 smtClean="0"/>
              <a:t>Программа МБДОУ </a:t>
            </a:r>
            <a:r>
              <a:rPr lang="ru-RU" dirty="0" err="1" smtClean="0"/>
              <a:t>д</a:t>
            </a:r>
            <a:r>
              <a:rPr lang="ru-RU" dirty="0" smtClean="0"/>
              <a:t>/с комбинированного вида № 15  разработана в соответствии с  федеральным государственным образовательным стандартом дошкольного образования (далее - ФГОС ДО), с учетом Примерной основной образовательной программы дошкольного образования (одобрено решением федерального учебно-методического объединения по общему образованию, протокол от 20 мая 2015 г. № 2/15). </a:t>
            </a:r>
          </a:p>
          <a:p>
            <a:pPr fontAlgn="t"/>
            <a:r>
              <a:rPr lang="ru-RU" dirty="0" smtClean="0"/>
              <a:t>Программа сформирована 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5" y="1392932"/>
          <a:ext cx="7143800" cy="4735879"/>
        </p:xfrm>
        <a:graphic>
          <a:graphicData uri="http://schemas.openxmlformats.org/drawingml/2006/table">
            <a:tbl>
              <a:tblPr/>
              <a:tblGrid>
                <a:gridCol w="2214579"/>
                <a:gridCol w="2286016"/>
                <a:gridCol w="1285884"/>
                <a:gridCol w="1357321"/>
              </a:tblGrid>
              <a:tr h="543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Направленность групп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групп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детей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младшая группа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Группа кратковременного пребывания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Общеразвивающая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младшая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Общеразвивающая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Средняя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Общеразвивающая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Общеразвивающая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9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Подготовительная к школе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Общеразвивающая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Старшая логопедическая группа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коррекционная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Подготовительная к школе логопедическая группа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коррекционная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0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 10</a:t>
                      </a: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52" marR="18752" marT="18752" marB="18752">
                    <a:lnL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93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452C0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Содержание Программы учитывает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возрастные и  индивидуальные особенности    воспитанников детского сада.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Общее количество групп – 7, из них – 5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направленности, 2 логопедических.  Всего 101 ребенок.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85786" y="1071546"/>
            <a:ext cx="72866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 работы детского сада представляет годовой цикл: с сентября по май – воспитательно-образовательная работа, с июня по август – летне-оздоровительная работа. Пятидневная рабочая неделя с 10,5 - часовым пребыванием детей с 7.30. до 18.00. Выходные дни - суббота, воскресенье, праздничные дни.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и обучение в детском саду на русском языке.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857224" y="857232"/>
            <a:ext cx="700092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реализации основной образовательной программы в соответствии с ФГОС дошкольного 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обеспечение федерального государственного образовательного стандарта дошкольного образования как системы требований к содержанию и уровню развития детей каждого возрастного периода с учетом соблюдения преемственности при переходе к следующему возрастному периоду;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всестороннее и гармоничное развитие личности ребенка - дошкольника, полноценное проживание детьми периода дошкольного детства;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подготовка к жизни в современном обществе, к обучению в школе, обеспечение безопасности жизнедеятельности дошкольника.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1000108"/>
            <a:ext cx="778674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реализации образовательной программы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создание условий, благоприятствующих становлению базисных характеристик личности дошкольника (компетентность, эмоциональность, инициативность, самостоятельность), отвечающих современным требованиям,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возрастными и индивидуальными особенностями воспитанников;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сохранение и укрепление здоровья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воспитание у дошкольников таких качеств, как: патриотизм; активная жизненная позиция; творческий подход в решении различных жизненных ситуаций,  уважение к традиционным ценностям.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овладение детьми самостоятельной, связной, грамматически правильной речью и коммуникативными навыками, фонетической системой русского языка, элементами грамоты, что формирует психологическую готовность к обучению в школе и обеспечивает преемственность со следующей ступенью системы общего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071546"/>
            <a:ext cx="757242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задачи части, формируемой участниками образовательных отношений: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осознанно-правильного отношения к объектам природы, которые рядом с ним;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овладение мыслительными операциями (анализ и синтез, сравнение, обобщение, классификация и т.д.);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- развитие способности к </a:t>
            </a:r>
            <a:r>
              <a:rPr kumimoji="0" lang="ru-RU" altLang="zh-CN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саморегуляции</a:t>
            </a:r>
            <a:r>
              <a:rPr kumimoji="0" lang="ru-RU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поведения  и проявлению волевых усилий для выполнения поставленных задач;</a:t>
            </a:r>
            <a:endParaRPr kumimoji="0" lang="ru-RU" altLang="zh-CN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развитие способностей к наглядному моделированию;</a:t>
            </a:r>
            <a:endParaRPr kumimoji="0" lang="ru-RU" altLang="zh-CN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формирование устойчивого интереса к играм с элементами спорта, спортивным упражнениям, желание использовать их в самостоятельной деятельности;</a:t>
            </a:r>
            <a:endParaRPr kumimoji="0" lang="ru-RU" altLang="zh-CN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воспитание положительных морально-волевых качеств;</a:t>
            </a:r>
            <a:endParaRPr kumimoji="0" lang="ru-RU" altLang="zh-CN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формирование навыков и стереотипов здорового образа жизни;</a:t>
            </a:r>
            <a:endParaRPr kumimoji="0" lang="ru-RU" altLang="zh-CN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воспитание у ребенка навыков адекватного поведения в различных неожиданных ситуациях;</a:t>
            </a:r>
            <a:endParaRPr kumimoji="0" lang="ru-RU" altLang="zh-CN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формирование нравственно-патриотического отношения и чувства сопричастности к малой Родине на основе национально-региональных и природных особенностях родного края.</a:t>
            </a:r>
            <a:endParaRPr kumimoji="0" lang="ru-RU" altLang="zh-CN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57224" y="1000108"/>
            <a:ext cx="735811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Модели организации образовательной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программных образовательных задач предусматривается в двух основных моделях организации образовательного процесса: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специально организованной деятельности взрослого и детей (групповая, подгрупповая, индивидуальная)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E190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самостоятельной деятельности дошкольников.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образовательных задач в рамках первой модели – совместной деятельности взрослого и детей – осуществляется как в виде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непрерывной организованной деятельности (несопряженной с одновременным выполнением педагогом функций по присмотру и уходу за детьми), так и виде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 образовательной деятельности, осуществляемой в ходе режимных моментов (решение образовательных задач сопряжено с одновременным выполнением функций по присмотру и уходу за детьми – утренним приемом воспитанников, прогулкой, подготовкой ко сну, организацией питания и др.)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00034" y="1071546"/>
            <a:ext cx="828680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Используемые Примерные программы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образовательного процесса выстроено на основе: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образовательной программы дошкольного образования «От рождения до школы» / Под редакцией Н.Е.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Вераксы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Т.С. Комаровой, М.А. Васильевой.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Программой коррекционно-развивающей работы в логопедической группе детского сада для детей с общим недоразвитием речи (с 3 до 7 лет)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Нищевой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52C0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«Юный эколог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Николаева С.Н.;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«Математические ступеньки»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Колесникова Е.В.;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Раздел «Конструирования» Программы «Развитие»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НОУ «Учебный центр им. Л.А.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Венгера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«Развитие»;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«Играйте на здоровье!»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А.Н. Волошина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«Основы   безопасности   детей   дошкольного   возраста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Н.Н. Авдеева , О.Л.  Князева,  Р.Б.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Стеркина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«Я и моя станица Суздальская».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ознакомления дошкольников с малой Родиной.  Л. Г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Масич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Н. В. Макарычева, Н.А. Маслова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«Конструирование и художественный труд в детском саду». Л.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Куцакова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759</Words>
  <PresentationFormat>Экран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Краткая презентация основной образовательной программы МБДОУ д/с комбинированного вида № 15 Муниципального образования  г. Горячий Ключ на 2015-2016 учебный год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программы МБДОУ д/с комбинированного вида № 15 на 2015-2016 учебный год </dc:title>
  <cp:lastModifiedBy>user</cp:lastModifiedBy>
  <cp:revision>6</cp:revision>
  <dcterms:modified xsi:type="dcterms:W3CDTF">2015-10-28T18:05:00Z</dcterms:modified>
</cp:coreProperties>
</file>